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67" r:id="rId3"/>
    <p:sldId id="259" r:id="rId4"/>
    <p:sldId id="266" r:id="rId5"/>
    <p:sldId id="261" r:id="rId6"/>
    <p:sldId id="265" r:id="rId7"/>
    <p:sldId id="262" r:id="rId8"/>
    <p:sldId id="263" r:id="rId9"/>
    <p:sldId id="258" r:id="rId1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99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92" d="100"/>
          <a:sy n="92" d="100"/>
        </p:scale>
        <p:origin x="137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928794" y="2130425"/>
            <a:ext cx="6529406" cy="1470025"/>
          </a:xfrm>
        </p:spPr>
        <p:txBody>
          <a:bodyPr/>
          <a:lstStyle>
            <a:lvl1pPr algn="ctr">
              <a:defRPr>
                <a:solidFill>
                  <a:srgbClr val="0033CC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  <a:pPr/>
              <a:t>15/04/2022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  <a:pPr/>
              <a:t>15/04/2022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  <a:pPr/>
              <a:t>15/04/2022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3CC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00"/>
            </a:lvl1pPr>
            <a:lvl2pPr>
              <a:defRPr sz="2500"/>
            </a:lvl2pPr>
            <a:lvl3pPr>
              <a:defRPr sz="230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  <a:pPr/>
              <a:t>15/04/2022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  <a:pPr/>
              <a:t>15/04/2022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  <a:pPr/>
              <a:t>15/04/2022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  <a:pPr/>
              <a:t>15/04/2022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  <a:pPr/>
              <a:t>15/04/2022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  <a:pPr/>
              <a:t>15/04/2022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  <a:pPr/>
              <a:t>15/04/2022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  <a:pPr/>
              <a:t>15/04/2022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071802" y="274638"/>
            <a:ext cx="585791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000232" y="1600200"/>
            <a:ext cx="692948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6F2AB-E9FB-4F64-BF0E-277D1B6C7E90}" type="datetimeFigureOut">
              <a:rPr lang="es-ES" smtClean="0"/>
              <a:pPr/>
              <a:t>15/04/2022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4B6E7-90A6-4B89-A6FC-8F167016E299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700" b="1" kern="1200" cap="none" spc="0">
          <a:ln w="11430">
            <a:solidFill>
              <a:schemeClr val="tx1"/>
            </a:solidFill>
          </a:ln>
          <a:solidFill>
            <a:srgbClr val="0070C0"/>
          </a:solidFill>
          <a:effectLst>
            <a:outerShdw blurRad="80000" dist="40000" dir="5040000" algn="tl">
              <a:srgbClr val="000000">
                <a:alpha val="30000"/>
              </a:srgbClr>
            </a:outerShdw>
          </a:effectLst>
          <a:latin typeface="Candar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Candar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chemeClr val="tx1"/>
          </a:solidFill>
          <a:latin typeface="Candara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Candara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andara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Candar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" y="133623"/>
            <a:ext cx="9120187" cy="653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8064" y="562811"/>
            <a:ext cx="3394472" cy="452596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121667" y="375047"/>
            <a:ext cx="37991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/>
              <a:t>"</a:t>
            </a:r>
            <a:r>
              <a:rPr lang="en-US" sz="2400" i="1" dirty="0" err="1"/>
              <a:t>Consumor</a:t>
            </a:r>
            <a:r>
              <a:rPr lang="en-US" sz="2400" i="1" dirty="0"/>
              <a:t> </a:t>
            </a:r>
            <a:r>
              <a:rPr lang="en-US" sz="2400" i="1" dirty="0" err="1"/>
              <a:t>aliis</a:t>
            </a:r>
            <a:r>
              <a:rPr lang="en-US" sz="2400" i="1" dirty="0"/>
              <a:t> </a:t>
            </a:r>
            <a:r>
              <a:rPr lang="en-US" sz="2400" i="1" dirty="0" err="1"/>
              <a:t>inserviendo</a:t>
            </a:r>
            <a:r>
              <a:rPr lang="en-US" sz="2400" i="1" dirty="0"/>
              <a:t>"</a:t>
            </a:r>
            <a:endParaRPr lang="ru-RU" sz="2400" i="1" dirty="0"/>
          </a:p>
        </p:txBody>
      </p:sp>
      <p:pic>
        <p:nvPicPr>
          <p:cNvPr id="4" name="Ринат Валеев - Татарская мелодия (4musics.name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66656" y="4259560"/>
            <a:ext cx="609600" cy="6096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048072" y="332656"/>
            <a:ext cx="7772400" cy="1470025"/>
          </a:xfrm>
        </p:spPr>
        <p:txBody>
          <a:bodyPr>
            <a:normAutofit/>
          </a:bodyPr>
          <a:lstStyle/>
          <a:p>
            <a:r>
              <a:rPr lang="ru-RU" sz="2400" i="1" dirty="0" smtClean="0"/>
              <a:t>Светя другим – сгорели сами.</a:t>
            </a:r>
            <a:endParaRPr lang="ru-RU" sz="2400" i="1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51520" y="4077072"/>
            <a:ext cx="585791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700" b="1" kern="1200" cap="none" spc="0">
                <a:ln w="11430">
                  <a:solidFill>
                    <a:schemeClr val="tx1"/>
                  </a:solidFill>
                </a:ln>
                <a:solidFill>
                  <a:srgbClr val="0033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ndara" pitchFamily="34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Вычужанин Андрей Аркадьевич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Хирург окулист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3963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764704"/>
            <a:ext cx="4597355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Родился </a:t>
            </a:r>
            <a:r>
              <a:rPr lang="ru-RU" b="1" dirty="0">
                <a:solidFill>
                  <a:srgbClr val="FF0000"/>
                </a:solidFill>
              </a:rPr>
              <a:t>30 января 1960 года в Можга </a:t>
            </a:r>
            <a:r>
              <a:rPr lang="ru-RU" b="1" dirty="0" smtClean="0">
                <a:solidFill>
                  <a:srgbClr val="FF0000"/>
                </a:solidFill>
              </a:rPr>
              <a:t>- </a:t>
            </a:r>
            <a:r>
              <a:rPr lang="ru-RU" b="1" dirty="0">
                <a:solidFill>
                  <a:srgbClr val="FF0000"/>
                </a:solidFill>
              </a:rPr>
              <a:t>город в Удмуртской Республике России. В семье писателя. Отец Вычужанин Аркадий Григорьевич знаменитый писать, а мать была преподавателем. У них большая семья, два брата и сестра. </a:t>
            </a:r>
            <a:r>
              <a:rPr lang="ru-RU" b="1" dirty="0" smtClean="0">
                <a:solidFill>
                  <a:srgbClr val="FF0000"/>
                </a:solidFill>
              </a:rPr>
              <a:t>Брат </a:t>
            </a:r>
            <a:r>
              <a:rPr lang="ru-RU" b="1" dirty="0">
                <a:solidFill>
                  <a:srgbClr val="FF0000"/>
                </a:solidFill>
              </a:rPr>
              <a:t>у него стоматолог, а сестра живёт в Перми.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87" t="29670" b="29670"/>
          <a:stretch/>
        </p:blipFill>
        <p:spPr>
          <a:xfrm>
            <a:off x="179512" y="2348880"/>
            <a:ext cx="3888432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64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400196"/>
            <a:ext cx="4502274" cy="3291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139952" y="51941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800" dirty="0">
                <a:solidFill>
                  <a:prstClr val="black"/>
                </a:solidFill>
              </a:rPr>
              <a:t>Был послушным ребёнком, старший из сыновей и нередко попадало из-за братьев и сестёр, но не смотря на это он помогал маме с папой. Был терпеливым. В школе учился хорошо. </a:t>
            </a:r>
            <a:endParaRPr lang="ru-RU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23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824" y="116632"/>
            <a:ext cx="6408712" cy="280831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После школы поступил с мед академию г. Ижевска. Там учился на терапевта, учился хорошо, на 4,5. На 2 курсе он познакомился с женой и тут же женился, она училась тоже на терапевта, звали её </a:t>
            </a:r>
            <a:r>
              <a:rPr lang="ru-RU" dirty="0" err="1">
                <a:solidFill>
                  <a:srgbClr val="002060"/>
                </a:solidFill>
              </a:rPr>
              <a:t>Расима</a:t>
            </a:r>
            <a:r>
              <a:rPr lang="ru-RU" dirty="0">
                <a:solidFill>
                  <a:srgbClr val="002060"/>
                </a:solidFill>
              </a:rPr>
              <a:t>, татарка. Во время учёбы подрабатывал охранником в детском саду.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104" y="2924944"/>
            <a:ext cx="3256756" cy="32567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2996952"/>
            <a:ext cx="4536503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5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143250" y="188913"/>
            <a:ext cx="6000750" cy="5046662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B050"/>
                </a:solidFill>
              </a:rPr>
              <a:t>После окончании мед академии пошёл в армию служил в медицинско-санитарном батальоне в </a:t>
            </a:r>
            <a:r>
              <a:rPr lang="ru-RU" b="1" dirty="0" smtClean="0">
                <a:solidFill>
                  <a:srgbClr val="00B050"/>
                </a:solidFill>
              </a:rPr>
              <a:t>Байкало-Амурская магистраль </a:t>
            </a:r>
            <a:r>
              <a:rPr lang="ru-RU" b="1" dirty="0">
                <a:solidFill>
                  <a:srgbClr val="00B050"/>
                </a:solidFill>
              </a:rPr>
              <a:t>(БАМ). У него, когда бы в армии родился сын Денис. Служил 2 года. После армии он работал в с</a:t>
            </a:r>
            <a:r>
              <a:rPr lang="ru-RU" b="1" dirty="0" smtClean="0">
                <a:solidFill>
                  <a:srgbClr val="00B050"/>
                </a:solidFill>
              </a:rPr>
              <a:t>. </a:t>
            </a:r>
            <a:r>
              <a:rPr lang="ru-RU" b="1" dirty="0" err="1" smtClean="0">
                <a:solidFill>
                  <a:srgbClr val="00B050"/>
                </a:solidFill>
              </a:rPr>
              <a:t>Актаныше</a:t>
            </a:r>
            <a:r>
              <a:rPr lang="ru-RU" b="1" dirty="0">
                <a:solidFill>
                  <a:srgbClr val="00B050"/>
                </a:solidFill>
              </a:rPr>
              <a:t>, г. Мензелинск там работал в </a:t>
            </a:r>
            <a:r>
              <a:rPr lang="ru-RU" b="1" dirty="0" err="1">
                <a:solidFill>
                  <a:srgbClr val="00B050"/>
                </a:solidFill>
              </a:rPr>
              <a:t>УМСе</a:t>
            </a:r>
            <a:r>
              <a:rPr lang="ru-RU" b="1" dirty="0">
                <a:solidFill>
                  <a:srgbClr val="00B050"/>
                </a:solidFill>
              </a:rPr>
              <a:t>, потом переехал в Нижнекамск.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509120"/>
            <a:ext cx="3528392" cy="219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18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9832" y="692696"/>
            <a:ext cx="603041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600" dirty="0">
                <a:solidFill>
                  <a:prstClr val="black"/>
                </a:solidFill>
              </a:rPr>
              <a:t>В Нижнекамске заведовал хозяйственным расчётным отделением. Работал в Нижнекамске 15 лет. Был учителем для хирургов, давал советы. Душа компании, улыбка не сходи с его лица, доброжелательный, к пациентам всегда был добр. И ещё он был </a:t>
            </a:r>
            <a:r>
              <a:rPr lang="ru-RU" sz="2600" dirty="0" err="1">
                <a:solidFill>
                  <a:prstClr val="black"/>
                </a:solidFill>
              </a:rPr>
              <a:t>перфекционистом</a:t>
            </a:r>
            <a:r>
              <a:rPr lang="ru-RU" sz="2600" dirty="0">
                <a:solidFill>
                  <a:prstClr val="black"/>
                </a:solidFill>
              </a:rPr>
              <a:t>, любил чтобы всё было чисто и аккуратно, всё блестело. Выучился на терапевта, затем прошел первичную специализацию по офтальмологии 4 месяца. Не любил коллег, у которых всё валилось из рук, если надо был их немного ругал. </a:t>
            </a:r>
            <a:endParaRPr lang="ru-RU" sz="2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75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848" y="44625"/>
            <a:ext cx="5889318" cy="792088"/>
          </a:xfrm>
        </p:spPr>
        <p:txBody>
          <a:bodyPr/>
          <a:lstStyle/>
          <a:p>
            <a:r>
              <a:rPr lang="ru-RU" dirty="0" smtClean="0"/>
              <a:t>Любимое хобби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39752" y="1124744"/>
            <a:ext cx="6460200" cy="391703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Самое </a:t>
            </a:r>
            <a:r>
              <a:rPr lang="ru-RU" dirty="0"/>
              <a:t>любимое хобби </a:t>
            </a:r>
            <a:r>
              <a:rPr lang="ru-RU" dirty="0" smtClean="0"/>
              <a:t>его </a:t>
            </a:r>
            <a:r>
              <a:rPr lang="ru-RU" dirty="0"/>
              <a:t>охота и рыбалка. </a:t>
            </a:r>
            <a:r>
              <a:rPr lang="ru-RU" dirty="0" smtClean="0"/>
              <a:t> Без </a:t>
            </a:r>
            <a:r>
              <a:rPr lang="ru-RU" dirty="0"/>
              <a:t>них жить не мог. </a:t>
            </a:r>
            <a:r>
              <a:rPr lang="ru-RU" dirty="0" smtClean="0"/>
              <a:t>Для </a:t>
            </a:r>
            <a:r>
              <a:rPr lang="ru-RU" dirty="0"/>
              <a:t>него это было воздухом. Любил на рыбалке найти змею и рассматривать, изучать </a:t>
            </a:r>
            <a:r>
              <a:rPr lang="ru-RU" dirty="0" smtClean="0"/>
              <a:t>её, </a:t>
            </a:r>
            <a:r>
              <a:rPr lang="ru-RU" dirty="0"/>
              <a:t>потому что он  </a:t>
            </a:r>
            <a:r>
              <a:rPr lang="ru-RU" dirty="0" smtClean="0"/>
              <a:t>с детства </a:t>
            </a:r>
            <a:r>
              <a:rPr lang="ru-RU" dirty="0"/>
              <a:t>хотел стать герпетологом. </a:t>
            </a:r>
          </a:p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Как </a:t>
            </a:r>
            <a:r>
              <a:rPr lang="ru-RU" dirty="0"/>
              <a:t>то </a:t>
            </a:r>
            <a:r>
              <a:rPr lang="ru-RU" dirty="0" smtClean="0"/>
              <a:t>раз, на </a:t>
            </a:r>
            <a:r>
              <a:rPr lang="ru-RU" dirty="0"/>
              <a:t>рыбалке у него был приступ сердечной недостаточности. У него была 2 группа инвалидности по кардиологии. Вскоре его спасли. Через некоторое время сердце не выдержало. Умер в октябре 2016 года.</a:t>
            </a:r>
          </a:p>
        </p:txBody>
      </p:sp>
    </p:spTree>
    <p:extLst>
      <p:ext uri="{BB962C8B-B14F-4D97-AF65-F5344CB8AC3E}">
        <p14:creationId xmlns:p14="http://schemas.microsoft.com/office/powerpoint/2010/main" val="170116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ielolluvios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4782953" y="188640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  <a:p>
            <a:r>
              <a:rPr lang="ru-RU" dirty="0"/>
              <a:t>До сих пор в старинном нашем доме </a:t>
            </a:r>
          </a:p>
          <a:p>
            <a:r>
              <a:rPr lang="ru-RU" dirty="0"/>
              <a:t>С года, опалённого войной, </a:t>
            </a:r>
          </a:p>
          <a:p>
            <a:r>
              <a:rPr lang="ru-RU" dirty="0"/>
              <a:t>На стене висит портрет знакомый, </a:t>
            </a:r>
          </a:p>
          <a:p>
            <a:r>
              <a:rPr lang="ru-RU" dirty="0"/>
              <a:t>Как подарок самый дорогой. </a:t>
            </a:r>
          </a:p>
          <a:p>
            <a:endParaRPr lang="ru-RU" dirty="0"/>
          </a:p>
          <a:p>
            <a:r>
              <a:rPr lang="ru-RU" dirty="0"/>
              <a:t>На отца свалилось лихолетье - </a:t>
            </a:r>
          </a:p>
          <a:p>
            <a:r>
              <a:rPr lang="ru-RU" dirty="0"/>
              <a:t>В сорок лет в бою он принял смерть. </a:t>
            </a:r>
          </a:p>
          <a:p>
            <a:r>
              <a:rPr lang="ru-RU" dirty="0"/>
              <a:t>Всё труднее с каждым днём, поверьте, </a:t>
            </a:r>
          </a:p>
          <a:p>
            <a:r>
              <a:rPr lang="ru-RU" dirty="0"/>
              <a:t>Мне на снимок старенький смотреть. </a:t>
            </a:r>
          </a:p>
          <a:p>
            <a:endParaRPr lang="ru-RU" dirty="0"/>
          </a:p>
          <a:p>
            <a:r>
              <a:rPr lang="ru-RU" dirty="0"/>
              <a:t>Нынче двое братьев нас осталось - </a:t>
            </a:r>
          </a:p>
          <a:p>
            <a:r>
              <a:rPr lang="ru-RU" dirty="0"/>
              <a:t>Видно, так завещано судьбой. </a:t>
            </a:r>
          </a:p>
          <a:p>
            <a:r>
              <a:rPr lang="ru-RU" dirty="0"/>
              <a:t>К нам уже давно подкралась старость, </a:t>
            </a:r>
          </a:p>
          <a:p>
            <a:r>
              <a:rPr lang="ru-RU" dirty="0"/>
              <a:t>Лишь отец, как прежде, молодой.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354596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/>
              <a:t>	</a:t>
            </a:r>
            <a:r>
              <a:rPr lang="ru-RU" b="1" dirty="0"/>
              <a:t>Аркадий ВЫЧУЖАНИН </a:t>
            </a:r>
          </a:p>
          <a:p>
            <a:r>
              <a:rPr lang="ru-RU" dirty="0" smtClean="0"/>
              <a:t>Стихи </a:t>
            </a:r>
            <a:r>
              <a:rPr lang="ru-RU" dirty="0" smtClean="0"/>
              <a:t>собственного сочинения   </a:t>
            </a:r>
            <a:endParaRPr lang="ru-RU" dirty="0"/>
          </a:p>
          <a:p>
            <a:endParaRPr lang="ru-RU" dirty="0"/>
          </a:p>
          <a:p>
            <a:r>
              <a:rPr lang="ru-RU" dirty="0"/>
              <a:t>Что со мной случилось, я не знаю. </a:t>
            </a:r>
          </a:p>
          <a:p>
            <a:r>
              <a:rPr lang="ru-RU" dirty="0"/>
              <a:t>Может старость этому виной? </a:t>
            </a:r>
          </a:p>
          <a:p>
            <a:r>
              <a:rPr lang="ru-RU" dirty="0"/>
              <a:t>С каждым годом чаще вспоминаю </a:t>
            </a:r>
          </a:p>
          <a:p>
            <a:r>
              <a:rPr lang="ru-RU" dirty="0"/>
              <a:t>Я отца, убитого войной. </a:t>
            </a:r>
          </a:p>
          <a:p>
            <a:endParaRPr lang="ru-RU" dirty="0"/>
          </a:p>
          <a:p>
            <a:r>
              <a:rPr lang="ru-RU" dirty="0"/>
              <a:t>Было нас в семье четыре брата, </a:t>
            </a:r>
          </a:p>
          <a:p>
            <a:r>
              <a:rPr lang="ru-RU" dirty="0"/>
              <a:t>Нелегко сложилась наша жизнь. </a:t>
            </a:r>
          </a:p>
          <a:p>
            <a:r>
              <a:rPr lang="ru-RU" dirty="0"/>
              <a:t>Ждали мы с войны отца-солдата, </a:t>
            </a:r>
          </a:p>
          <a:p>
            <a:r>
              <a:rPr lang="ru-RU" dirty="0"/>
              <a:t>Но не повезло – не дождались.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dici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2C4AA7D-07E5-4B8D-B300-2D90392D17D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Медицина</Template>
  <TotalTime>54</TotalTime>
  <Words>415</Words>
  <Application>Microsoft Office PowerPoint</Application>
  <PresentationFormat>Экран (4:3)</PresentationFormat>
  <Paragraphs>38</Paragraphs>
  <Slides>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Candara</vt:lpstr>
      <vt:lpstr>medicina</vt:lpstr>
      <vt:lpstr>Светя другим – сгорели сами.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Любимое хобби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</dc:title>
  <dc:creator>Админ</dc:creator>
  <cp:lastModifiedBy>Пользователь</cp:lastModifiedBy>
  <cp:revision>13</cp:revision>
  <dcterms:created xsi:type="dcterms:W3CDTF">2018-05-14T13:00:53Z</dcterms:created>
  <dcterms:modified xsi:type="dcterms:W3CDTF">2022-04-15T08:22:00Z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TC023968029991</vt:lpwstr>
  </property>
</Properties>
</file>